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83" r:id="rId14"/>
    <p:sldId id="284" r:id="rId15"/>
    <p:sldId id="269" r:id="rId16"/>
    <p:sldId id="270" r:id="rId17"/>
    <p:sldId id="271" r:id="rId18"/>
    <p:sldId id="275" r:id="rId19"/>
    <p:sldId id="278" r:id="rId20"/>
    <p:sldId id="277" r:id="rId21"/>
    <p:sldId id="276" r:id="rId22"/>
    <p:sldId id="274" r:id="rId23"/>
    <p:sldId id="273" r:id="rId24"/>
    <p:sldId id="272" r:id="rId25"/>
    <p:sldId id="279" r:id="rId26"/>
    <p:sldId id="282" r:id="rId27"/>
    <p:sldId id="280" r:id="rId28"/>
    <p:sldId id="281" r:id="rId29"/>
    <p:sldId id="28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2BAA50-6702-4C61-A298-9FCB7FDC2587}" type="datetimeFigureOut">
              <a:rPr lang="ru-RU" smtClean="0"/>
              <a:pPr/>
              <a:t>21.10.2016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98F01B3-BF54-44D6-8CE3-83D6D946C2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28662" y="1928802"/>
            <a:ext cx="81306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Исследовательская работа</a:t>
            </a:r>
          </a:p>
          <a:p>
            <a:pPr algn="ctr"/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Ессейские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якуты – тоже малый народ» 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1537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2910" y="642918"/>
            <a:ext cx="7858181" cy="5786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1737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714480" y="285728"/>
            <a:ext cx="5500726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Олень – мерило богатства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C:\Users\muh\Desktop\фото ессей\CYMERA_20160329_010433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3108" y="714356"/>
            <a:ext cx="4214842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5984" y="857232"/>
            <a:ext cx="4286280" cy="557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1032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4348" y="642918"/>
            <a:ext cx="7858180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1204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035" y="714356"/>
            <a:ext cx="800105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1403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3" y="785794"/>
            <a:ext cx="807249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0610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3" y="571480"/>
            <a:ext cx="785818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1000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3" y="642918"/>
            <a:ext cx="7858180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2" y="357166"/>
            <a:ext cx="385765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muh\Desktop\фото ессей\20160328_232212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357686" y="3357562"/>
            <a:ext cx="4256096" cy="2942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1432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3" y="857233"/>
            <a:ext cx="7858180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0931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57225" y="785795"/>
            <a:ext cx="764386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0516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14349" y="571480"/>
            <a:ext cx="7786742" cy="557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0718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3" y="642918"/>
            <a:ext cx="800105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0800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85786" y="642918"/>
            <a:ext cx="7858179" cy="592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0736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3" y="500042"/>
            <a:ext cx="792961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0549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00101" y="571481"/>
            <a:ext cx="7358114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0534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1473" y="571480"/>
            <a:ext cx="8001056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1254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2911" y="714356"/>
            <a:ext cx="750099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/>
                </a:solidFill>
              </a:rPr>
              <a:t>Спасибо за внимание!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15338" y="3071810"/>
            <a:ext cx="136344" cy="114288"/>
          </a:xfrm>
        </p:spPr>
        <p:txBody>
          <a:bodyPr>
            <a:normAutofit fontScale="90000"/>
          </a:bodyPr>
          <a:lstStyle/>
          <a:p>
            <a:pPr algn="l"/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4348" y="1142984"/>
            <a:ext cx="9577045" cy="8032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Цель:  </a:t>
            </a:r>
          </a:p>
          <a:p>
            <a:r>
              <a:rPr lang="ru-RU" sz="2800" b="1" dirty="0">
                <a:solidFill>
                  <a:schemeClr val="bg1"/>
                </a:solidFill>
              </a:rPr>
              <a:t>-</a:t>
            </a:r>
            <a:r>
              <a:rPr lang="ru-RU" sz="2800" b="1" dirty="0" smtClean="0">
                <a:solidFill>
                  <a:schemeClr val="bg1"/>
                </a:solidFill>
              </a:rPr>
              <a:t>выяснить, откуда появились якуты на берегах озера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 Ессей; 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bg1"/>
                </a:solidFill>
              </a:rPr>
              <a:t>о</a:t>
            </a:r>
            <a:r>
              <a:rPr lang="ru-RU" sz="2800" b="1" dirty="0" smtClean="0">
                <a:solidFill>
                  <a:schemeClr val="bg1"/>
                </a:solidFill>
              </a:rPr>
              <a:t>сознание связи между прошлым, </a:t>
            </a:r>
            <a:r>
              <a:rPr lang="ru-RU" sz="2800" b="1" dirty="0">
                <a:solidFill>
                  <a:schemeClr val="bg1"/>
                </a:solidFill>
              </a:rPr>
              <a:t>н</a:t>
            </a:r>
            <a:r>
              <a:rPr lang="ru-RU" sz="2800" b="1" dirty="0" smtClean="0">
                <a:solidFill>
                  <a:schemeClr val="bg1"/>
                </a:solidFill>
              </a:rPr>
              <a:t>астоящим и 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chemeClr val="bg1"/>
                </a:solidFill>
              </a:rPr>
              <a:t>будущим на основе исторических ценностей;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chemeClr val="bg1"/>
                </a:solidFill>
              </a:rPr>
              <a:t>проявление национального самосознания.</a:t>
            </a:r>
          </a:p>
          <a:p>
            <a:pPr>
              <a:buFontTx/>
              <a:buChar char="-"/>
            </a:pPr>
            <a:endParaRPr lang="ru-RU" sz="2800" b="1" dirty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Задачи: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bg1"/>
                </a:solidFill>
              </a:rPr>
              <a:t>р</a:t>
            </a:r>
            <a:r>
              <a:rPr lang="ru-RU" sz="2800" b="1" dirty="0" smtClean="0">
                <a:solidFill>
                  <a:schemeClr val="bg1"/>
                </a:solidFill>
              </a:rPr>
              <a:t>азвивать и углублять знания об истории и культуре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</a:rPr>
              <a:t>ессейских</a:t>
            </a:r>
            <a:r>
              <a:rPr lang="ru-RU" sz="2800" b="1" dirty="0" smtClean="0">
                <a:solidFill>
                  <a:schemeClr val="bg1"/>
                </a:solidFill>
              </a:rPr>
              <a:t> якутов;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bg1"/>
                </a:solidFill>
              </a:rPr>
              <a:t>о</a:t>
            </a:r>
            <a:r>
              <a:rPr lang="ru-RU" sz="2800" b="1" dirty="0" smtClean="0">
                <a:solidFill>
                  <a:schemeClr val="bg1"/>
                </a:solidFill>
              </a:rPr>
              <a:t>тразить собственную гражданскую позицию через 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bg1"/>
                </a:solidFill>
              </a:rPr>
              <a:t>о</a:t>
            </a:r>
            <a:r>
              <a:rPr lang="ru-RU" sz="2800" b="1" dirty="0" smtClean="0">
                <a:solidFill>
                  <a:schemeClr val="bg1"/>
                </a:solidFill>
              </a:rPr>
              <a:t>писание исторических фактов</a:t>
            </a:r>
          </a:p>
          <a:p>
            <a:pPr>
              <a:buFontTx/>
              <a:buChar char="-"/>
            </a:pPr>
            <a:endParaRPr lang="ru-RU" sz="24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>
              <a:buFontTx/>
              <a:buChar char="-"/>
            </a:pPr>
            <a:endParaRPr lang="ru-RU" sz="2400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pPr>
              <a:buFontTx/>
              <a:buChar char="-"/>
            </a:pPr>
            <a:endParaRPr lang="ru-RU" dirty="0" smtClean="0">
              <a:solidFill>
                <a:schemeClr val="bg2">
                  <a:lumMod val="40000"/>
                  <a:lumOff val="60000"/>
                </a:schemeClr>
              </a:solidFill>
            </a:endParaRPr>
          </a:p>
          <a:p>
            <a:r>
              <a:rPr lang="ru-RU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>            </a:t>
            </a:r>
            <a:endParaRPr lang="ru-RU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57224" y="785794"/>
            <a:ext cx="8921481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Объект исследования: </a:t>
            </a:r>
            <a:r>
              <a:rPr lang="ru-RU" sz="2800" b="1" dirty="0" err="1" smtClean="0">
                <a:solidFill>
                  <a:schemeClr val="bg1"/>
                </a:solidFill>
              </a:rPr>
              <a:t>ессейские</a:t>
            </a:r>
            <a:r>
              <a:rPr lang="ru-RU" sz="2800" b="1" dirty="0" smtClean="0">
                <a:solidFill>
                  <a:schemeClr val="bg1"/>
                </a:solidFill>
              </a:rPr>
              <a:t> якуты</a:t>
            </a:r>
          </a:p>
          <a:p>
            <a:r>
              <a:rPr lang="ru-RU" sz="2800" b="1" dirty="0" smtClean="0">
                <a:solidFill>
                  <a:schemeClr val="bg1"/>
                </a:solidFill>
              </a:rPr>
              <a:t>Методы исследования: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bg1"/>
                </a:solidFill>
              </a:rPr>
              <a:t>Изучение источников исследования: фотографий,</a:t>
            </a:r>
          </a:p>
          <a:p>
            <a:r>
              <a:rPr lang="ru-RU" sz="2800" dirty="0">
                <a:solidFill>
                  <a:schemeClr val="bg1"/>
                </a:solidFill>
              </a:rPr>
              <a:t>д</a:t>
            </a:r>
            <a:r>
              <a:rPr lang="ru-RU" sz="2800" dirty="0" smtClean="0">
                <a:solidFill>
                  <a:schemeClr val="bg1"/>
                </a:solidFill>
              </a:rPr>
              <a:t>окументов, архивных, газетных материалов</a:t>
            </a:r>
          </a:p>
          <a:p>
            <a:endParaRPr lang="ru-RU" sz="2800" dirty="0">
              <a:solidFill>
                <a:schemeClr val="bg1"/>
              </a:solidFill>
            </a:endParaRPr>
          </a:p>
          <a:p>
            <a:r>
              <a:rPr lang="ru-RU" sz="2800" b="1" dirty="0" smtClean="0">
                <a:solidFill>
                  <a:schemeClr val="bg1"/>
                </a:solidFill>
              </a:rPr>
              <a:t>Научно – практическая значимость:</a:t>
            </a:r>
          </a:p>
          <a:p>
            <a:pPr>
              <a:buFontTx/>
              <a:buChar char="-"/>
            </a:pPr>
            <a:r>
              <a:rPr lang="ru-RU" sz="2800" dirty="0">
                <a:solidFill>
                  <a:schemeClr val="bg1"/>
                </a:solidFill>
              </a:rPr>
              <a:t>м</a:t>
            </a:r>
            <a:r>
              <a:rPr lang="ru-RU" sz="2800" dirty="0" smtClean="0">
                <a:solidFill>
                  <a:schemeClr val="bg1"/>
                </a:solidFill>
              </a:rPr>
              <a:t>атериалы моего исследования можно использовать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bg1"/>
                </a:solidFill>
              </a:rPr>
              <a:t> на уроках истории,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bg1"/>
                </a:solidFill>
              </a:rPr>
              <a:t> для проведения внеклассных мероприятий. </a:t>
            </a:r>
          </a:p>
          <a:p>
            <a:pPr>
              <a:buFontTx/>
              <a:buChar char="-"/>
            </a:pPr>
            <a:r>
              <a:rPr lang="ru-RU" sz="2800" dirty="0" smtClean="0">
                <a:solidFill>
                  <a:schemeClr val="bg1"/>
                </a:solidFill>
              </a:rPr>
              <a:t>В краеведческой работе </a:t>
            </a:r>
          </a:p>
          <a:p>
            <a:pPr>
              <a:buFontTx/>
              <a:buChar char="-"/>
            </a:pPr>
            <a:endParaRPr lang="ru-RU" sz="2800" dirty="0">
              <a:solidFill>
                <a:schemeClr val="bg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solidFill>
                  <a:schemeClr val="bg1"/>
                </a:solidFill>
                <a:effectLst/>
              </a:rPr>
              <a:t>Перспективы:</a:t>
            </a:r>
            <a:r>
              <a:rPr lang="ru-RU" sz="3100" dirty="0" smtClean="0">
                <a:solidFill>
                  <a:schemeClr val="bg1"/>
                </a:solidFill>
              </a:rPr>
              <a:t/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продолжить работу по дальнейшему сбору 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информации краеведческого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 материала;</a:t>
            </a:r>
            <a:br>
              <a:rPr lang="ru-RU" sz="3100" dirty="0" smtClean="0">
                <a:solidFill>
                  <a:schemeClr val="bg1"/>
                </a:solidFill>
              </a:rPr>
            </a:br>
            <a:r>
              <a:rPr lang="ru-RU" sz="3100" dirty="0" smtClean="0">
                <a:solidFill>
                  <a:schemeClr val="bg1"/>
                </a:solidFill>
              </a:rPr>
              <a:t>- дополнить оформленную работу</a:t>
            </a:r>
            <a:r>
              <a:rPr lang="ru-RU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bg2">
                    <a:lumMod val="40000"/>
                    <a:lumOff val="60000"/>
                  </a:schemeClr>
                </a:solidFill>
              </a:rPr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icache.rutraveller.ru/icache/place/8/402/002/84022_603x35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85794"/>
            <a:ext cx="8001056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071670" y="6215082"/>
            <a:ext cx="3468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2"/>
                </a:solidFill>
              </a:rPr>
              <a:t>Посёлок Ессей</a:t>
            </a:r>
            <a:endParaRPr lang="ru-RU" sz="3600" b="1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Экскурс в прошлое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bg2"/>
                </a:solidFill>
              </a:rPr>
              <a:t>Православие и культ тотемов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muh\Desktop\фото ессей\CYMERA_20160329_011647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57225" y="571480"/>
            <a:ext cx="7572428" cy="5857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125</TotalTime>
  <Words>127</Words>
  <Application>Microsoft Office PowerPoint</Application>
  <PresentationFormat>Экран (4:3)</PresentationFormat>
  <Paragraphs>38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Слайд 1</vt:lpstr>
      <vt:lpstr>Слайд 2</vt:lpstr>
      <vt:lpstr>Слайд 3</vt:lpstr>
      <vt:lpstr>Слайд 4</vt:lpstr>
      <vt:lpstr>Перспективы: продолжить работу по дальнейшему сбору  информации краеведческого  материала; - дополнить оформленную работу </vt:lpstr>
      <vt:lpstr>Слайд 6</vt:lpstr>
      <vt:lpstr>Экскурс в прошлое</vt:lpstr>
      <vt:lpstr>Православие и культ тотемов</vt:lpstr>
      <vt:lpstr>Слайд 9</vt:lpstr>
      <vt:lpstr>Слайд 10</vt:lpstr>
      <vt:lpstr>Слайд 11</vt:lpstr>
      <vt:lpstr>Олень – мерило богатства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muh</dc:creator>
  <cp:lastModifiedBy>Роман</cp:lastModifiedBy>
  <cp:revision>12</cp:revision>
  <dcterms:created xsi:type="dcterms:W3CDTF">2016-03-30T13:31:59Z</dcterms:created>
  <dcterms:modified xsi:type="dcterms:W3CDTF">2016-10-21T04:23:51Z</dcterms:modified>
</cp:coreProperties>
</file>